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67" r:id="rId7"/>
    <p:sldId id="270" r:id="rId8"/>
    <p:sldId id="271" r:id="rId9"/>
    <p:sldId id="268" r:id="rId10"/>
    <p:sldId id="269" r:id="rId11"/>
    <p:sldId id="273" r:id="rId12"/>
    <p:sldId id="274" r:id="rId13"/>
    <p:sldId id="272" r:id="rId14"/>
    <p:sldId id="262" r:id="rId15"/>
    <p:sldId id="263" r:id="rId16"/>
    <p:sldId id="26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07" r:id="rId30"/>
    <p:sldId id="287" r:id="rId31"/>
    <p:sldId id="288" r:id="rId32"/>
    <p:sldId id="26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0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22E4A04-7F23-4240-AA02-5E31F02E8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749774"/>
              </p:ext>
            </p:extLst>
          </p:nvPr>
        </p:nvGraphicFramePr>
        <p:xfrm>
          <a:off x="1718779" y="2274331"/>
          <a:ext cx="8128001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757">
                  <a:extLst>
                    <a:ext uri="{9D8B030D-6E8A-4147-A177-3AD203B41FA5}">
                      <a16:colId xmlns:a16="http://schemas.microsoft.com/office/drawing/2014/main" val="2762658991"/>
                    </a:ext>
                  </a:extLst>
                </a:gridCol>
                <a:gridCol w="842529">
                  <a:extLst>
                    <a:ext uri="{9D8B030D-6E8A-4147-A177-3AD203B41FA5}">
                      <a16:colId xmlns:a16="http://schemas.microsoft.com/office/drawing/2014/main" val="15254696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4162954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064065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6113100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6793471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5603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17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80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요구분석</a:t>
                      </a:r>
                      <a:r>
                        <a:rPr lang="en-US" altLang="ko-KR" dirty="0"/>
                        <a:t>/DB</a:t>
                      </a:r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9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및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94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0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발표자료준비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83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4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7F168-E506-4EF4-9DCB-3D05CD839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24" y="1724602"/>
            <a:ext cx="9847152" cy="51168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496DDB2-0AF3-4D82-BD30-44E14A323E19}"/>
              </a:ext>
            </a:extLst>
          </p:cNvPr>
          <p:cNvSpPr/>
          <p:nvPr/>
        </p:nvSpPr>
        <p:spPr>
          <a:xfrm>
            <a:off x="5696960" y="3711920"/>
            <a:ext cx="1627293" cy="15390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12728" y="3877799"/>
            <a:ext cx="1805347" cy="3214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525DE08-D397-44E8-88B5-184474909F03}"/>
              </a:ext>
            </a:extLst>
          </p:cNvPr>
          <p:cNvSpPr/>
          <p:nvPr/>
        </p:nvSpPr>
        <p:spPr>
          <a:xfrm>
            <a:off x="7810500" y="4260084"/>
            <a:ext cx="940118" cy="7971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10927532" y="4876153"/>
            <a:ext cx="1059255" cy="3024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0B7796-DE73-4C79-8B62-429D9CC7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44" y="1724602"/>
            <a:ext cx="6856911" cy="5127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내용</a:t>
            </a: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8564578" y="2233536"/>
            <a:ext cx="711800" cy="4334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29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6502F-3F4A-4524-86B2-8B727927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888" y="1724602"/>
            <a:ext cx="6736823" cy="51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내용</a:t>
            </a: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094875" y="201136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99C6D-2915-43F8-BD72-3A56C4A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18" y="1705439"/>
            <a:ext cx="6044563" cy="5152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내용</a:t>
            </a: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058507" y="2345513"/>
            <a:ext cx="1270681" cy="4067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7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92F4E6-A75F-40EE-BFC3-A30C247A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47846"/>
            <a:ext cx="9847152" cy="306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내용</a:t>
            </a:r>
          </a:p>
        </p:txBody>
      </p:sp>
    </p:spTree>
    <p:extLst>
      <p:ext uri="{BB962C8B-B14F-4D97-AF65-F5344CB8AC3E}">
        <p14:creationId xmlns:p14="http://schemas.microsoft.com/office/powerpoint/2010/main" val="224610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80DD-68C9-4765-AF4F-A8EAC71D7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65915"/>
            <a:ext cx="9847152" cy="301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68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11981-F70D-49D9-AC26-F72FF690C6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72" y="1702831"/>
            <a:ext cx="7215894" cy="51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EEF91-9FE7-454A-85DB-DD7A4C9830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-1"/>
          <a:stretch/>
        </p:blipFill>
        <p:spPr>
          <a:xfrm>
            <a:off x="2344848" y="2125435"/>
            <a:ext cx="9842625" cy="42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48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77EE-1505-47F9-9BE9-51B18218D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094923"/>
            <a:ext cx="9847152" cy="4427992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5692762" y="3036330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DA1E2771-598A-4827-8209-49D5C58A8DC0}"/>
              </a:ext>
            </a:extLst>
          </p:cNvPr>
          <p:cNvSpPr/>
          <p:nvPr/>
        </p:nvSpPr>
        <p:spPr>
          <a:xfrm>
            <a:off x="5692761" y="3595164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6637007-CEB3-4CDC-A6FA-4B0B1D8CE717}"/>
              </a:ext>
            </a:extLst>
          </p:cNvPr>
          <p:cNvSpPr/>
          <p:nvPr/>
        </p:nvSpPr>
        <p:spPr>
          <a:xfrm>
            <a:off x="5692760" y="4054559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AFE65EC4-6F2B-4038-B385-09275DF3E99C}"/>
              </a:ext>
            </a:extLst>
          </p:cNvPr>
          <p:cNvSpPr/>
          <p:nvPr/>
        </p:nvSpPr>
        <p:spPr>
          <a:xfrm>
            <a:off x="5692760" y="453657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73252E38-B162-4810-BAE8-28BF47E7CCC5}"/>
              </a:ext>
            </a:extLst>
          </p:cNvPr>
          <p:cNvSpPr/>
          <p:nvPr/>
        </p:nvSpPr>
        <p:spPr>
          <a:xfrm>
            <a:off x="8941532" y="3036330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3B983E9F-18C8-4756-837A-B0F81D9C1B8E}"/>
              </a:ext>
            </a:extLst>
          </p:cNvPr>
          <p:cNvSpPr/>
          <p:nvPr/>
        </p:nvSpPr>
        <p:spPr>
          <a:xfrm>
            <a:off x="5622201" y="5442312"/>
            <a:ext cx="1077363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68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004D-BE46-493E-A9FF-71A6E218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9" y="1700471"/>
            <a:ext cx="7005482" cy="5157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예약</a:t>
            </a: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93259" y="394575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849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F47188-2448-4A10-84BE-C7EAD40C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17" y="1702831"/>
            <a:ext cx="7073966" cy="5155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예약</a:t>
            </a: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59017" y="445243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105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1928-6A5D-4EF3-9F08-E7574BC5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41" y="1702831"/>
            <a:ext cx="7097917" cy="5160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예약</a:t>
            </a: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70794" y="505521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569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 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EBC08-4A10-4F22-A7E3-9D8AA15B6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8" y="1702831"/>
            <a:ext cx="7118124" cy="51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8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18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</a:t>
            </a:r>
            <a:endParaRPr lang="en-US" altLang="ko-KR" sz="3600" dirty="0"/>
          </a:p>
          <a:p>
            <a:r>
              <a:rPr lang="ko-KR" altLang="en-US" sz="3600" dirty="0"/>
              <a:t>예약 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3901" y="1702831"/>
            <a:ext cx="7557315" cy="515516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351122" y="4742448"/>
            <a:ext cx="982185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</a:t>
            </a:r>
            <a:endParaRPr lang="en-US" altLang="ko-KR" sz="3600" dirty="0"/>
          </a:p>
          <a:p>
            <a:r>
              <a:rPr lang="ko-KR" altLang="en-US" sz="3600" dirty="0"/>
              <a:t>예약 목록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73BC7-B35C-478B-A0F1-234A62401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904999"/>
            <a:ext cx="9847458" cy="483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9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00D1A-CC4E-4895-A2B7-436D67BD48D9}"/>
              </a:ext>
            </a:extLst>
          </p:cNvPr>
          <p:cNvSpPr txBox="1"/>
          <p:nvPr/>
        </p:nvSpPr>
        <p:spPr>
          <a:xfrm>
            <a:off x="165798" y="1802270"/>
            <a:ext cx="217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</a:t>
            </a:r>
            <a:endParaRPr lang="en-US" altLang="ko-KR" sz="3600" dirty="0"/>
          </a:p>
          <a:p>
            <a:r>
              <a:rPr lang="ko-KR" altLang="en-US" sz="3600" dirty="0"/>
              <a:t>예약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24F8-001D-4431-928E-83FD49566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2" y="1703457"/>
            <a:ext cx="9177196" cy="5154543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26C2CEF-7298-4538-8EDD-9A5F2519A1E6}"/>
              </a:ext>
            </a:extLst>
          </p:cNvPr>
          <p:cNvSpPr/>
          <p:nvPr/>
        </p:nvSpPr>
        <p:spPr>
          <a:xfrm>
            <a:off x="10387699" y="2565915"/>
            <a:ext cx="666581" cy="3674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05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7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513BFD3D-9916-4931-A29F-E3E5E64B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89" y="2909966"/>
            <a:ext cx="2027656" cy="97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00" y="5145053"/>
            <a:ext cx="2036045" cy="10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436</Words>
  <Application>Microsoft Office PowerPoint</Application>
  <PresentationFormat>와이드스크린</PresentationFormat>
  <Paragraphs>265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19-1-9</cp:lastModifiedBy>
  <cp:revision>101</cp:revision>
  <dcterms:created xsi:type="dcterms:W3CDTF">2019-06-18T08:25:44Z</dcterms:created>
  <dcterms:modified xsi:type="dcterms:W3CDTF">2019-06-19T09:34:38Z</dcterms:modified>
</cp:coreProperties>
</file>